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287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 4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физико-химические факторы водной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среды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5072074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4.1 Механико-динамические свойства воды и грунта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4.2 Температура, свет, магнетизм, звук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4.3 Растворенные и взвешенные в воде вещества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4.4 Активная реакция и окислительно-восстановительный потенциал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Рисунок 4.6 – Схема круговорота вещества в океане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30923"/>
            <a:ext cx="9144000" cy="5727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000240"/>
            <a:ext cx="8686800" cy="300039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 !!!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50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Течения также различают: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614364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 плоскости возникновения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горизонтальные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(вызываются притяжением Луны и Солнца, разницей атмосферных давлений, разницей уровня в различных участках водоема и др.),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вертикальные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(вызваны  изменением плотности расположенных друг над другом слоев вод) и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смешанные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 происхождению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гравитационные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(под влиянием силы тяжести) и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фрикционные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(вызываются трением воздушных масс о поверхность водоема);</a:t>
            </a:r>
          </a:p>
          <a:p>
            <a:pPr lvl="0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 связи с расположением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поверхностные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глубинные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придонные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прибрежные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 др.; </a:t>
            </a:r>
          </a:p>
          <a:p>
            <a:pPr lvl="0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 траектории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прямолинейные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циклонические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антициклонические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 характеру движения водных частиц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ламинарные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турбулентные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в зависимости от физико-химических особенностей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теплые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холодные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соленые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 др.; </a:t>
            </a:r>
          </a:p>
          <a:p>
            <a:pPr lvl="0"/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 устойчивости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постоянные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периодические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временные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Водная масса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сравнительно большой объем воды, формирующийся в определенных географических условиях бассейна или в самом водоеме, обладающий в течение каждой фазы гидрологического режима почти постоянными величинами и относительно равномерным распределением физических, химических и биологических характеристик, составляющих единый комплекс и распространяющихся как одно единое целое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отношению к температуре организмы бывают: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– </a:t>
            </a:r>
            <a:r>
              <a:rPr lang="ru-RU" b="1" i="1" dirty="0" smtClean="0"/>
              <a:t>эвритермные</a:t>
            </a:r>
            <a:r>
              <a:rPr lang="ru-RU" dirty="0" smtClean="0"/>
              <a:t>, обитающие в широком температурном диапазоне;</a:t>
            </a:r>
          </a:p>
          <a:p>
            <a:r>
              <a:rPr lang="ru-RU" b="1" dirty="0" smtClean="0"/>
              <a:t>– </a:t>
            </a:r>
            <a:r>
              <a:rPr lang="ru-RU" b="1" i="1" dirty="0" smtClean="0"/>
              <a:t>стенотермные</a:t>
            </a:r>
            <a:r>
              <a:rPr lang="ru-RU" dirty="0" smtClean="0"/>
              <a:t>, существующие в узком температурном диапазоне.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Они могут быть теплолюбивыми, или </a:t>
            </a:r>
            <a:r>
              <a:rPr lang="ru-RU" i="1" dirty="0" err="1" smtClean="0"/>
              <a:t>термофuльнымu</a:t>
            </a:r>
            <a:r>
              <a:rPr lang="ru-RU" dirty="0" smtClean="0"/>
              <a:t> и холодолюбивыми, или </a:t>
            </a:r>
            <a:r>
              <a:rPr lang="ru-RU" i="1" dirty="0" err="1" smtClean="0"/>
              <a:t>крuофuльнымu</a:t>
            </a:r>
            <a:r>
              <a:rPr lang="ru-RU" dirty="0" smtClean="0"/>
              <a:t>.</a:t>
            </a:r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Рисунок 4.1 –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Термоклин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22142"/>
          <a:stretch>
            <a:fillRect/>
          </a:stretch>
        </p:blipFill>
        <p:spPr bwMode="auto">
          <a:xfrm>
            <a:off x="928662" y="830419"/>
            <a:ext cx="7000924" cy="6027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92867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Рисунок 4.2 –  Стратификация и перемешивание воды в озере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Стагнация"/>
          <p:cNvPicPr>
            <a:picLocks noChangeAspect="1" noChangeArrowheads="1"/>
          </p:cNvPicPr>
          <p:nvPr/>
        </p:nvPicPr>
        <p:blipFill>
          <a:blip r:embed="rId2"/>
          <a:srcRect b="11139"/>
          <a:stretch>
            <a:fillRect/>
          </a:stretch>
        </p:blipFill>
        <p:spPr bwMode="auto">
          <a:xfrm>
            <a:off x="2428860" y="785794"/>
            <a:ext cx="4271989" cy="6251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412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Рисунок 4.3 –  Схема круговорота растворенного кислорода в водных экосистемах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1357298"/>
            <a:ext cx="9780544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Рисунок 4.4 –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Оксиклин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30237" t="5438" r="50394" b="8836"/>
          <a:stretch>
            <a:fillRect/>
          </a:stretch>
        </p:blipFill>
        <p:spPr bwMode="auto">
          <a:xfrm>
            <a:off x="3143240" y="928670"/>
            <a:ext cx="2286017" cy="592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Рисунок 4.5 –  Схема круговорота СО</a:t>
            </a:r>
            <a:r>
              <a:rPr lang="ru-RU" sz="31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в водоемах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14422"/>
            <a:ext cx="7072362" cy="587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86EB00E-A58B-4647-A555-E108100FE818}"/>
</file>

<file path=customXml/itemProps2.xml><?xml version="1.0" encoding="utf-8"?>
<ds:datastoreItem xmlns:ds="http://schemas.openxmlformats.org/officeDocument/2006/customXml" ds:itemID="{E94C35A2-A35B-4FD0-B4C0-3AB93E404372}"/>
</file>

<file path=customXml/itemProps3.xml><?xml version="1.0" encoding="utf-8"?>
<ds:datastoreItem xmlns:ds="http://schemas.openxmlformats.org/officeDocument/2006/customXml" ds:itemID="{174CA662-30EE-4673-BBE1-4E813667E61B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69</TotalTime>
  <Words>276</Words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Тема 4  Основные физико-химические факторы водной              среды </vt:lpstr>
      <vt:lpstr>Течения также различают: </vt:lpstr>
      <vt:lpstr>Слайд 3</vt:lpstr>
      <vt:lpstr>По отношению к температуре организмы бывают: </vt:lpstr>
      <vt:lpstr>  Рисунок 4.1 –  Термоклин </vt:lpstr>
      <vt:lpstr>  Рисунок 4.2 –  Стратификация и перемешивание воды в озере </vt:lpstr>
      <vt:lpstr>Рисунок 4.3 –  Схема круговорота растворенного кислорода в водных экосистемах</vt:lpstr>
      <vt:lpstr>Рисунок 4.4 –  Оксиклин </vt:lpstr>
      <vt:lpstr>Рисунок 4.5 –  Схема круговорота СО2 в водоемах </vt:lpstr>
      <vt:lpstr>Рисунок 4.6 – Схема круговорота вещества в океане  </vt:lpstr>
      <vt:lpstr>Спасибо за внимание !!!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  Основные физико-химические факторы водной              среды </dc:title>
  <dc:creator>Admin</dc:creator>
  <cp:lastModifiedBy>Admin</cp:lastModifiedBy>
  <cp:revision>9</cp:revision>
  <dcterms:created xsi:type="dcterms:W3CDTF">2014-05-29T16:58:01Z</dcterms:created>
  <dcterms:modified xsi:type="dcterms:W3CDTF">2014-05-30T11:20:23Z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